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4" r:id="rId3"/>
    <p:sldId id="265" r:id="rId4"/>
    <p:sldId id="335" r:id="rId5"/>
    <p:sldId id="294" r:id="rId6"/>
    <p:sldId id="288" r:id="rId7"/>
    <p:sldId id="287" r:id="rId8"/>
    <p:sldId id="330" r:id="rId9"/>
    <p:sldId id="293" r:id="rId10"/>
    <p:sldId id="337" r:id="rId11"/>
    <p:sldId id="292" r:id="rId12"/>
    <p:sldId id="297" r:id="rId13"/>
    <p:sldId id="323" r:id="rId14"/>
    <p:sldId id="334" r:id="rId15"/>
    <p:sldId id="324" r:id="rId16"/>
    <p:sldId id="326" r:id="rId17"/>
    <p:sldId id="299" r:id="rId18"/>
    <p:sldId id="332" r:id="rId19"/>
    <p:sldId id="338" r:id="rId20"/>
    <p:sldId id="315" r:id="rId2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660"/>
  </p:normalViewPr>
  <p:slideViewPr>
    <p:cSldViewPr>
      <p:cViewPr varScale="1">
        <p:scale>
          <a:sx n="120" d="100"/>
          <a:sy n="120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BB09F-2E8A-4B26-BFC9-ABD3BC5CD0CF}" type="datetimeFigureOut">
              <a:rPr lang="da-DK" smtClean="0"/>
              <a:t>12-03-2024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9951C-EB8D-451D-B6E3-5060ABE27F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9225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9951C-EB8D-451D-B6E3-5060ABE27F28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3559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9951C-EB8D-451D-B6E3-5060ABE27F28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1565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9951C-EB8D-451D-B6E3-5060ABE27F28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5373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D013-7773-4F44-A75C-C1E0AC68DA07}" type="datetimeFigureOut">
              <a:rPr lang="da-DK" smtClean="0"/>
              <a:t>12-03-2024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A51E-0109-4E4A-BFBA-C212742E8A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517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D013-7773-4F44-A75C-C1E0AC68DA07}" type="datetimeFigureOut">
              <a:rPr lang="da-DK" smtClean="0"/>
              <a:t>12-03-2024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A51E-0109-4E4A-BFBA-C212742E8A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865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D013-7773-4F44-A75C-C1E0AC68DA07}" type="datetimeFigureOut">
              <a:rPr lang="da-DK" smtClean="0"/>
              <a:t>12-03-2024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A51E-0109-4E4A-BFBA-C212742E8A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418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D013-7773-4F44-A75C-C1E0AC68DA07}" type="datetimeFigureOut">
              <a:rPr lang="da-DK" smtClean="0"/>
              <a:t>12-03-2024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A51E-0109-4E4A-BFBA-C212742E8A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779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D013-7773-4F44-A75C-C1E0AC68DA07}" type="datetimeFigureOut">
              <a:rPr lang="da-DK" smtClean="0"/>
              <a:t>12-03-2024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A51E-0109-4E4A-BFBA-C212742E8A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762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D013-7773-4F44-A75C-C1E0AC68DA07}" type="datetimeFigureOut">
              <a:rPr lang="da-DK" smtClean="0"/>
              <a:t>12-03-2024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A51E-0109-4E4A-BFBA-C212742E8A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5988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D013-7773-4F44-A75C-C1E0AC68DA07}" type="datetimeFigureOut">
              <a:rPr lang="da-DK" smtClean="0"/>
              <a:t>12-03-2024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A51E-0109-4E4A-BFBA-C212742E8A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165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D013-7773-4F44-A75C-C1E0AC68DA07}" type="datetimeFigureOut">
              <a:rPr lang="da-DK" smtClean="0"/>
              <a:t>12-03-2024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A51E-0109-4E4A-BFBA-C212742E8A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737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D013-7773-4F44-A75C-C1E0AC68DA07}" type="datetimeFigureOut">
              <a:rPr lang="da-DK" smtClean="0"/>
              <a:t>12-03-2024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A51E-0109-4E4A-BFBA-C212742E8A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810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D013-7773-4F44-A75C-C1E0AC68DA07}" type="datetimeFigureOut">
              <a:rPr lang="da-DK" smtClean="0"/>
              <a:t>12-03-2024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A51E-0109-4E4A-BFBA-C212742E8A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755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D013-7773-4F44-A75C-C1E0AC68DA07}" type="datetimeFigureOut">
              <a:rPr lang="da-DK" smtClean="0"/>
              <a:t>12-03-2024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A51E-0109-4E4A-BFBA-C212742E8A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311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7D013-7773-4F44-A75C-C1E0AC68DA07}" type="datetimeFigureOut">
              <a:rPr lang="da-DK" smtClean="0"/>
              <a:t>12-03-2024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8A51E-0109-4E4A-BFBA-C212742E8A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5459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ighedsraad.dk/medlemsydelser/kurser/hvilke-kurser-tilbyder-vi/44-introkursus-til-dap-den-digitale-arbejdsplad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dk/url?sa=i&amp;rct=j&amp;q=&amp;esrc=s&amp;source=images&amp;cd=&amp;cad=rja&amp;uact=8&amp;ved=0ahUKEwi037fGpfHYAhUBBiwKHUhABvoQjRwIBw&amp;url=http://www.sktlukaskirke.dk/event/3746264&amp;psig=AOvVaw05CE-_d4ySHmohmXuuA3JK&amp;ust=151690709795170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96944" cy="1470025"/>
          </a:xfrm>
        </p:spPr>
        <p:txBody>
          <a:bodyPr>
            <a:normAutofit fontScale="90000"/>
          </a:bodyPr>
          <a:lstStyle/>
          <a:p>
            <a:pPr algn="l"/>
            <a:r>
              <a:rPr lang="da-DK" sz="3100" b="1" dirty="0"/>
              <a:t>Distriktsforeningen for </a:t>
            </a:r>
            <a:br>
              <a:rPr lang="da-DK" sz="3100" b="1" dirty="0"/>
            </a:br>
            <a:r>
              <a:rPr lang="da-DK" sz="3100" b="1" dirty="0"/>
              <a:t>Herning Nordre og Søndre Provsti</a:t>
            </a:r>
            <a:br>
              <a:rPr lang="da-DK" dirty="0"/>
            </a:b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11560" y="1520787"/>
            <a:ext cx="8302302" cy="2808312"/>
          </a:xfrm>
        </p:spPr>
        <p:txBody>
          <a:bodyPr>
            <a:normAutofit fontScale="32500" lnSpcReduction="20000"/>
          </a:bodyPr>
          <a:lstStyle/>
          <a:p>
            <a:r>
              <a:rPr lang="da-DK" sz="24000" b="1" dirty="0">
                <a:solidFill>
                  <a:schemeClr val="tx1"/>
                </a:solidFill>
              </a:rPr>
              <a:t>Velkommen til </a:t>
            </a:r>
          </a:p>
          <a:p>
            <a:endParaRPr lang="da-DK" sz="3700" b="1" dirty="0">
              <a:solidFill>
                <a:schemeClr val="tx1"/>
              </a:solidFill>
            </a:endParaRPr>
          </a:p>
          <a:p>
            <a:r>
              <a:rPr lang="da-DK" sz="14400" b="1" dirty="0">
                <a:solidFill>
                  <a:schemeClr val="tx1"/>
                </a:solidFill>
              </a:rPr>
              <a:t>Generalforsamling og</a:t>
            </a:r>
          </a:p>
          <a:p>
            <a:r>
              <a:rPr lang="da-DK" sz="14400" b="1" dirty="0">
                <a:solidFill>
                  <a:schemeClr val="tx1"/>
                </a:solidFill>
              </a:rPr>
              <a:t>inspirationsaften 2024</a:t>
            </a:r>
            <a:endParaRPr lang="da-DK" sz="120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4.bp.blogspot.com/-VDnZzT-hLOk/ULoJC83DkzI/AAAAAAABdI8/Ikzx9NYbCLw/s1600/FK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181" y="260648"/>
            <a:ext cx="901700" cy="904875"/>
          </a:xfrm>
          <a:prstGeom prst="rect">
            <a:avLst/>
          </a:prstGeom>
          <a:noFill/>
        </p:spPr>
      </p:pic>
      <p:pic>
        <p:nvPicPr>
          <p:cNvPr id="6" name="Billede 5" descr="C:\Users\amkhave\AppData\Local\Microsoft\Windows\INetCache\Content.Word\20220211_153204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5" r="12888"/>
          <a:stretch/>
        </p:blipFill>
        <p:spPr bwMode="auto">
          <a:xfrm rot="5400000">
            <a:off x="3640269" y="4306373"/>
            <a:ext cx="2547254" cy="2556000"/>
          </a:xfrm>
          <a:prstGeom prst="rect">
            <a:avLst/>
          </a:prstGeom>
          <a:noFill/>
          <a:ln>
            <a:noFill/>
          </a:ln>
          <a:effectLst>
            <a:softEdge rad="482600"/>
          </a:effectLst>
        </p:spPr>
      </p:pic>
    </p:spTree>
    <p:extLst>
      <p:ext uri="{BB962C8B-B14F-4D97-AF65-F5344CB8AC3E}">
        <p14:creationId xmlns:p14="http://schemas.microsoft.com/office/powerpoint/2010/main" val="2095178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8349"/>
            <a:ext cx="8229600" cy="1143000"/>
          </a:xfrm>
        </p:spPr>
        <p:txBody>
          <a:bodyPr/>
          <a:lstStyle/>
          <a:p>
            <a:pPr algn="l"/>
            <a:r>
              <a:rPr lang="da-DK" sz="2800" b="1" dirty="0">
                <a:solidFill>
                  <a:prstClr val="black"/>
                </a:solidFill>
              </a:rPr>
              <a:t>Budget 2024 - Distriktsforeningen for </a:t>
            </a:r>
            <a:br>
              <a:rPr lang="da-DK" sz="2800" b="1" dirty="0">
                <a:solidFill>
                  <a:prstClr val="black"/>
                </a:solidFill>
              </a:rPr>
            </a:br>
            <a:r>
              <a:rPr lang="da-DK" sz="2800" b="1" dirty="0">
                <a:solidFill>
                  <a:prstClr val="black"/>
                </a:solidFill>
              </a:rPr>
              <a:t>Herning Nordre og Søndre Provsti</a:t>
            </a:r>
            <a:endParaRPr lang="da-DK" dirty="0"/>
          </a:p>
        </p:txBody>
      </p:sp>
      <p:pic>
        <p:nvPicPr>
          <p:cNvPr id="12" name="Picture 2" descr="http://4.bp.blogspot.com/-VDnZzT-hLOk/ULoJC83DkzI/AAAAAAABdI8/Ikzx9NYbCLw/s1600/FK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176" y="258349"/>
            <a:ext cx="901700" cy="904875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13072"/>
            <a:ext cx="5810250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0923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da-DK" sz="3100" b="1" dirty="0"/>
            </a:br>
            <a:r>
              <a:rPr lang="da-DK" sz="3100" b="1" dirty="0"/>
              <a:t>Distriktsforeningen for </a:t>
            </a:r>
            <a:br>
              <a:rPr lang="da-DK" sz="3100" b="1" dirty="0"/>
            </a:br>
            <a:r>
              <a:rPr lang="da-DK" sz="3100" b="1" dirty="0"/>
              <a:t>Herning Nordre og Søndre Provsti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1988840"/>
            <a:ext cx="8280920" cy="3384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4800" b="1" dirty="0"/>
              <a:t>Pkt. 5:</a:t>
            </a:r>
          </a:p>
          <a:p>
            <a:pPr marL="0" indent="0">
              <a:buNone/>
            </a:pPr>
            <a:r>
              <a:rPr lang="da-DK" sz="4800" b="1" dirty="0"/>
              <a:t>Drøftelse af foreningens opgaver i det kommende år</a:t>
            </a:r>
          </a:p>
        </p:txBody>
      </p:sp>
      <p:pic>
        <p:nvPicPr>
          <p:cNvPr id="4" name="Picture 2" descr="http://4.bp.blogspot.com/-VDnZzT-hLOk/ULoJC83DkzI/AAAAAAABdI8/Ikzx9NYbCLw/s1600/FK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176" y="258349"/>
            <a:ext cx="901700" cy="904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0393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da-DK" sz="3100" b="1" dirty="0"/>
            </a:br>
            <a:r>
              <a:rPr lang="da-DK" sz="3100" b="1" dirty="0"/>
              <a:t>Distriktsforeningen for </a:t>
            </a:r>
            <a:br>
              <a:rPr lang="da-DK" sz="3100" b="1" dirty="0"/>
            </a:br>
            <a:r>
              <a:rPr lang="da-DK" sz="3100" b="1" dirty="0"/>
              <a:t>Herning Nordre og Søndre Provsti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536" y="2780928"/>
            <a:ext cx="8229600" cy="1252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6600" b="1" dirty="0"/>
              <a:t>Spisning</a:t>
            </a:r>
          </a:p>
        </p:txBody>
      </p:sp>
      <p:pic>
        <p:nvPicPr>
          <p:cNvPr id="4" name="Picture 2" descr="http://4.bp.blogspot.com/-VDnZzT-hLOk/ULoJC83DkzI/AAAAAAABdI8/Ikzx9NYbCLw/s1600/FK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176" y="258349"/>
            <a:ext cx="901700" cy="904875"/>
          </a:xfrm>
          <a:prstGeom prst="rect">
            <a:avLst/>
          </a:prstGeom>
          <a:noFill/>
        </p:spPr>
      </p:pic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107148"/>
              </p:ext>
            </p:extLst>
          </p:nvPr>
        </p:nvGraphicFramePr>
        <p:xfrm>
          <a:off x="683568" y="1628800"/>
          <a:ext cx="7416824" cy="337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da-DK" sz="2800" dirty="0"/>
                        <a:t>Opgaver og aktiviteter 2024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b="1" dirty="0"/>
                        <a:t>Måned: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b="1" dirty="0"/>
                        <a:t>Aktivitet: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752">
                <a:tc>
                  <a:txBody>
                    <a:bodyPr/>
                    <a:lstStyle/>
                    <a:p>
                      <a:r>
                        <a:rPr lang="da-DK" sz="2000" b="1" dirty="0"/>
                        <a:t>15. januar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Valgworkshop i Aulum Kirkehus</a:t>
                      </a:r>
                      <a:endParaRPr lang="da-DK" sz="2000" b="0" i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hlinkClick r:id="rId3" tooltip="4.4 Introkursus til Den Digitale Arbejdsplads – en hjælper til de daglige opgaver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b="1"/>
                        <a:t>28. </a:t>
                      </a:r>
                      <a:r>
                        <a:rPr lang="da-DK" sz="2000" b="1" dirty="0"/>
                        <a:t>februar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b="0" dirty="0"/>
                        <a:t>Generalforsamling</a:t>
                      </a:r>
                      <a:r>
                        <a:rPr lang="da-DK" sz="2000" b="0" baseline="0" dirty="0"/>
                        <a:t> og inspirationsaften</a:t>
                      </a:r>
                      <a:endParaRPr lang="da-DK" sz="20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b="1" dirty="0">
                          <a:solidFill>
                            <a:schemeClr val="bg1"/>
                          </a:solidFill>
                        </a:rPr>
                        <a:t>Opgaver og aktiviteter 2025</a:t>
                      </a:r>
                      <a:endParaRPr lang="da-DK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000" b="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b="1" dirty="0"/>
                        <a:t>Måned: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b="1" dirty="0"/>
                        <a:t>Aktivitet: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b="1" dirty="0"/>
                        <a:t>Forår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Relevante kurser for nye menighedsråd i samråd med</a:t>
                      </a:r>
                      <a:r>
                        <a:rPr lang="da-DK" sz="20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Herning Provstierne</a:t>
                      </a:r>
                      <a:endParaRPr lang="da-DK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055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da-DK" sz="3100" b="1" dirty="0"/>
            </a:br>
            <a:r>
              <a:rPr lang="da-DK" sz="3100" b="1" dirty="0"/>
              <a:t>Distriktsforeningen for </a:t>
            </a:r>
            <a:br>
              <a:rPr lang="da-DK" sz="3100" b="1" dirty="0"/>
            </a:br>
            <a:r>
              <a:rPr lang="da-DK" sz="3100" b="1" dirty="0"/>
              <a:t>Herning Nordre og Søndre Provsti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844824"/>
            <a:ext cx="8013576" cy="280831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a-DK" sz="6300" b="1" dirty="0"/>
              <a:t>Pkt. 6:</a:t>
            </a:r>
          </a:p>
          <a:p>
            <a:pPr marL="0" indent="0">
              <a:buNone/>
            </a:pPr>
            <a:endParaRPr lang="da-DK" sz="5200" b="1" dirty="0"/>
          </a:p>
          <a:p>
            <a:pPr marL="0" indent="0">
              <a:buNone/>
            </a:pPr>
            <a:r>
              <a:rPr lang="da-DK" sz="6500" b="1" dirty="0"/>
              <a:t>Valg af  6 delegerede og stedfortrædere til Landsforeningens delegeretmøde den 31. maj – 2. juni 2024</a:t>
            </a:r>
            <a:endParaRPr lang="da-DK" sz="6500" b="1" i="1" dirty="0"/>
          </a:p>
        </p:txBody>
      </p:sp>
      <p:pic>
        <p:nvPicPr>
          <p:cNvPr id="4" name="Picture 2" descr="http://4.bp.blogspot.com/-VDnZzT-hLOk/ULoJC83DkzI/AAAAAAABdI8/Ikzx9NYbCLw/s1600/FK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176" y="258349"/>
            <a:ext cx="901700" cy="904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5895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da-DK" sz="3100" b="1" dirty="0"/>
            </a:br>
            <a:r>
              <a:rPr lang="da-DK" sz="3100" b="1" dirty="0"/>
              <a:t>Distriktsforeningen for </a:t>
            </a:r>
            <a:br>
              <a:rPr lang="da-DK" sz="3100" b="1" dirty="0"/>
            </a:br>
            <a:r>
              <a:rPr lang="da-DK" sz="3100" b="1" dirty="0"/>
              <a:t>Herning Nordre og Søndre Provsti</a:t>
            </a:r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21976"/>
              </p:ext>
            </p:extLst>
          </p:nvPr>
        </p:nvGraphicFramePr>
        <p:xfrm>
          <a:off x="684213" y="1844675"/>
          <a:ext cx="8013700" cy="4180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7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Forslag til delegerede ved Landsforeningens</a:t>
                      </a:r>
                      <a:r>
                        <a:rPr lang="da-DK" baseline="0" dirty="0"/>
                        <a:t> årsmøde 2024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Navn: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Antal stemmer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Laura Nielsen, Sunds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r>
                        <a:rPr lang="da-DK" dirty="0"/>
                        <a:t>Inge Henriksen, Gjellerup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Britta Høj</a:t>
                      </a:r>
                      <a:r>
                        <a:rPr lang="da-DK" baseline="0" dirty="0"/>
                        <a:t> Andersen, Haderup</a:t>
                      </a:r>
                      <a:endParaRPr lang="da-DK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Sanne Høygaard, Gullestrup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Margit Andersen, Simmelkjær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Ane Marie Mortensen,</a:t>
                      </a:r>
                      <a:r>
                        <a:rPr lang="da-DK" baseline="0" dirty="0"/>
                        <a:t> Gjellerup</a:t>
                      </a:r>
                      <a:endParaRPr lang="da-DK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/>
                        <a:t>Inger Christensen, Sunds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Margit</a:t>
                      </a:r>
                      <a:r>
                        <a:rPr lang="da-DK" baseline="0" dirty="0"/>
                        <a:t> Ørndrup, Sunds</a:t>
                      </a:r>
                      <a:endParaRPr lang="da-DK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0" dirty="0"/>
                        <a:t>Ugyldige stemmer (alene angivet med ‘Margit’)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4" name="Picture 2" descr="http://4.bp.blogspot.com/-VDnZzT-hLOk/ULoJC83DkzI/AAAAAAABdI8/Ikzx9NYbCLw/s1600/FK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176" y="258349"/>
            <a:ext cx="901700" cy="904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5931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da-DK" sz="3100" b="1" dirty="0"/>
            </a:br>
            <a:r>
              <a:rPr lang="da-DK" sz="3100" b="1" dirty="0"/>
              <a:t>Distriktsforeningen for </a:t>
            </a:r>
            <a:br>
              <a:rPr lang="da-DK" sz="3100" b="1" dirty="0"/>
            </a:br>
            <a:r>
              <a:rPr lang="da-DK" sz="3100" b="1" dirty="0"/>
              <a:t>Herning Nordre og Søndre Provsti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484784"/>
            <a:ext cx="8208912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4800" b="1" dirty="0"/>
              <a:t>Pkt. 7 Indkomne forslag</a:t>
            </a:r>
          </a:p>
          <a:p>
            <a:pPr marL="0" indent="0">
              <a:buNone/>
            </a:pPr>
            <a:endParaRPr lang="da-DK" sz="2500" b="1" dirty="0"/>
          </a:p>
          <a:p>
            <a:pPr lvl="0"/>
            <a:r>
              <a:rPr lang="da-DK" sz="3000" dirty="0"/>
              <a:t>Distriktsforeningens bestyrelse foreslår til generalforsamlingen 2024, at generalforsamlingen drøfter om distriktsforeningen fremadrettet skal yde et årligt bidrag til Gabrielprisen på f.eks. kr.1.000 gældende fra og med 2024</a:t>
            </a:r>
          </a:p>
        </p:txBody>
      </p:sp>
      <p:pic>
        <p:nvPicPr>
          <p:cNvPr id="4" name="Picture 2" descr="http://4.bp.blogspot.com/-VDnZzT-hLOk/ULoJC83DkzI/AAAAAAABdI8/Ikzx9NYbCLw/s1600/FK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176" y="258349"/>
            <a:ext cx="901700" cy="904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5895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da-DK" sz="3100" b="1" dirty="0"/>
            </a:br>
            <a:r>
              <a:rPr lang="da-DK" sz="3100" b="1" dirty="0"/>
              <a:t>Distriktsforeningen for </a:t>
            </a:r>
            <a:br>
              <a:rPr lang="da-DK" sz="3100" b="1" dirty="0"/>
            </a:br>
            <a:r>
              <a:rPr lang="da-DK" sz="3100" b="1" dirty="0"/>
              <a:t>Herning Nordre og Søndre Provsti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844824"/>
            <a:ext cx="8013576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4800" b="1" dirty="0"/>
              <a:t>Pkt. 8:</a:t>
            </a:r>
          </a:p>
          <a:p>
            <a:pPr marL="0" indent="0">
              <a:buNone/>
            </a:pPr>
            <a:r>
              <a:rPr lang="da-DK" sz="4800" b="1" dirty="0"/>
              <a:t>Eventuelt</a:t>
            </a:r>
            <a:endParaRPr lang="da-DK" sz="4800" b="1" i="1" dirty="0"/>
          </a:p>
        </p:txBody>
      </p:sp>
      <p:pic>
        <p:nvPicPr>
          <p:cNvPr id="4" name="Picture 2" descr="http://4.bp.blogspot.com/-VDnZzT-hLOk/ULoJC83DkzI/AAAAAAABdI8/Ikzx9NYbCLw/s1600/FK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176" y="258349"/>
            <a:ext cx="901700" cy="904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8919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da-DK" sz="3100" b="1" dirty="0"/>
            </a:br>
            <a:r>
              <a:rPr lang="da-DK" sz="3100" b="1" dirty="0"/>
              <a:t>Distriktsforeningen for </a:t>
            </a:r>
            <a:br>
              <a:rPr lang="da-DK" sz="3100" b="1" dirty="0"/>
            </a:br>
            <a:r>
              <a:rPr lang="da-DK" sz="3100" b="1" dirty="0"/>
              <a:t>Herning Nordre og Søndre Provsti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25202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a-DK" sz="6600" b="1" dirty="0"/>
              <a:t>Afslutning på </a:t>
            </a:r>
          </a:p>
          <a:p>
            <a:pPr marL="0" indent="0" algn="ctr">
              <a:buNone/>
            </a:pPr>
            <a:r>
              <a:rPr lang="da-DK" sz="6600" b="1" dirty="0"/>
              <a:t>generalforsamling</a:t>
            </a:r>
          </a:p>
        </p:txBody>
      </p:sp>
      <p:pic>
        <p:nvPicPr>
          <p:cNvPr id="4" name="Picture 2" descr="http://4.bp.blogspot.com/-VDnZzT-hLOk/ULoJC83DkzI/AAAAAAABdI8/Ikzx9NYbCLw/s1600/FK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176" y="258349"/>
            <a:ext cx="901700" cy="904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2242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da-DK" sz="3100" b="1" dirty="0"/>
            </a:br>
            <a:r>
              <a:rPr lang="da-DK" sz="3100" b="1" dirty="0"/>
              <a:t>Distriktsforeningen for </a:t>
            </a:r>
            <a:br>
              <a:rPr lang="da-DK" sz="3100" b="1" dirty="0"/>
            </a:br>
            <a:r>
              <a:rPr lang="da-DK" sz="3100" b="1" dirty="0"/>
              <a:t>Herning Nordre og Søndre Provsti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1556792"/>
            <a:ext cx="8352928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4000" b="1" dirty="0"/>
              <a:t>Inspirationsindlæg ved </a:t>
            </a:r>
          </a:p>
          <a:p>
            <a:pPr marL="0" indent="0">
              <a:buNone/>
            </a:pPr>
            <a:endParaRPr lang="da-DK" sz="1200" b="1" dirty="0"/>
          </a:p>
          <a:p>
            <a:pPr marL="0" indent="0">
              <a:buNone/>
            </a:pPr>
            <a:r>
              <a:rPr lang="da-DK" b="1" dirty="0"/>
              <a:t>Formand for Landsforeningen af</a:t>
            </a:r>
          </a:p>
          <a:p>
            <a:pPr marL="0" indent="0">
              <a:buNone/>
            </a:pPr>
            <a:r>
              <a:rPr lang="da-DK" b="1" dirty="0"/>
              <a:t>Menighedsråd Anton Pihl</a:t>
            </a:r>
          </a:p>
          <a:p>
            <a:pPr marL="0" indent="0">
              <a:buNone/>
            </a:pPr>
            <a:endParaRPr lang="da-DK" sz="1200" b="1" dirty="0"/>
          </a:p>
          <a:p>
            <a:pPr marL="0" indent="0">
              <a:buNone/>
            </a:pPr>
            <a:r>
              <a:rPr lang="da-DK" sz="2800" b="1" i="1" dirty="0"/>
              <a:t>”Vision for folkekirkens fremtid”</a:t>
            </a:r>
            <a:endParaRPr lang="da-DK" sz="2800" dirty="0"/>
          </a:p>
          <a:p>
            <a:pPr marL="0" indent="0">
              <a:buNone/>
            </a:pPr>
            <a:r>
              <a:rPr lang="da-DK" sz="2400" b="1" i="1" dirty="0"/>
              <a:t> med stikordene: Dåb, diakoni, kirkegårde</a:t>
            </a:r>
            <a:endParaRPr lang="da-DK" sz="2400" dirty="0"/>
          </a:p>
          <a:p>
            <a:pPr marL="0" indent="0">
              <a:buNone/>
            </a:pPr>
            <a:endParaRPr lang="da-DK" sz="1400" b="1" dirty="0"/>
          </a:p>
          <a:p>
            <a:pPr marL="0" indent="0">
              <a:buNone/>
            </a:pPr>
            <a:endParaRPr lang="da-DK" sz="1400" b="1" dirty="0"/>
          </a:p>
          <a:p>
            <a:pPr marL="0" indent="0">
              <a:buNone/>
            </a:pPr>
            <a:r>
              <a:rPr lang="da-DK" sz="2400" dirty="0"/>
              <a:t>Eventuelle spørgsmål til udsendt materiale omkring forslag om ændring af menighedsrådsloven</a:t>
            </a:r>
          </a:p>
        </p:txBody>
      </p:sp>
      <p:pic>
        <p:nvPicPr>
          <p:cNvPr id="4" name="Picture 2" descr="http://4.bp.blogspot.com/-VDnZzT-hLOk/ULoJC83DkzI/AAAAAAABdI8/Ikzx9NYbCLw/s1600/FK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176" y="258349"/>
            <a:ext cx="901700" cy="904875"/>
          </a:xfrm>
          <a:prstGeom prst="rect">
            <a:avLst/>
          </a:prstGeom>
          <a:noFill/>
        </p:spPr>
      </p:pic>
      <p:pic>
        <p:nvPicPr>
          <p:cNvPr id="7" name="Billed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132856"/>
            <a:ext cx="1946668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781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da-DK" sz="3100" b="1" dirty="0"/>
            </a:br>
            <a:r>
              <a:rPr lang="da-DK" sz="3100" b="1" dirty="0"/>
              <a:t>Distriktsforeningen for </a:t>
            </a:r>
            <a:br>
              <a:rPr lang="da-DK" sz="3100" b="1" dirty="0"/>
            </a:br>
            <a:r>
              <a:rPr lang="da-DK" sz="3100" b="1" dirty="0"/>
              <a:t>Herning Nordre og Søndre Provsti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536" y="2204864"/>
            <a:ext cx="8352928" cy="38164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a-DK" sz="5400" b="1" dirty="0"/>
              <a:t>Orientering fra Provstiet</a:t>
            </a:r>
          </a:p>
          <a:p>
            <a:pPr marL="0" indent="0" algn="ctr">
              <a:buNone/>
            </a:pPr>
            <a:r>
              <a:rPr lang="da-DK" sz="5400" b="1" dirty="0"/>
              <a:t> </a:t>
            </a:r>
            <a:r>
              <a:rPr lang="da-DK" sz="4400" b="1" dirty="0"/>
              <a:t>v/provst Carsten Hoffmann</a:t>
            </a:r>
          </a:p>
        </p:txBody>
      </p:sp>
      <p:pic>
        <p:nvPicPr>
          <p:cNvPr id="4" name="Picture 2" descr="http://4.bp.blogspot.com/-VDnZzT-hLOk/ULoJC83DkzI/AAAAAAABdI8/Ikzx9NYbCLw/s1600/FK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176" y="258349"/>
            <a:ext cx="901700" cy="904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215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da-DK" sz="3100" b="1" dirty="0"/>
            </a:br>
            <a:r>
              <a:rPr lang="da-DK" sz="3100" b="1" dirty="0"/>
              <a:t>Distriktsforeningen for </a:t>
            </a:r>
            <a:br>
              <a:rPr lang="da-DK" sz="3100" b="1" dirty="0"/>
            </a:br>
            <a:r>
              <a:rPr lang="da-DK" sz="3100" b="1" dirty="0"/>
              <a:t>Herning Nordre og Søndre Provsti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5086" y="1772816"/>
            <a:ext cx="7776864" cy="4464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3400" b="1" dirty="0"/>
              <a:t>Program:</a:t>
            </a:r>
          </a:p>
          <a:p>
            <a:pPr marL="0" indent="0">
              <a:buNone/>
            </a:pPr>
            <a:r>
              <a:rPr lang="da-DK" sz="2000" dirty="0"/>
              <a:t>kl. 17.30   </a:t>
            </a:r>
            <a:r>
              <a:rPr lang="da-DK" sz="2000" b="1" i="1" dirty="0"/>
              <a:t>Velkomst</a:t>
            </a:r>
          </a:p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r>
              <a:rPr lang="da-DK" sz="2000" dirty="0"/>
              <a:t>kl. 17.40   </a:t>
            </a:r>
            <a:r>
              <a:rPr lang="da-DK" sz="2000" b="1" dirty="0"/>
              <a:t>Generalforsamling i henhold til vedtægter</a:t>
            </a:r>
          </a:p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r>
              <a:rPr lang="da-DK" sz="2000" dirty="0"/>
              <a:t>kl. 18.30   </a:t>
            </a:r>
            <a:r>
              <a:rPr lang="da-DK" sz="2000" b="1" i="1" dirty="0"/>
              <a:t>Spisning</a:t>
            </a:r>
          </a:p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r>
              <a:rPr lang="da-DK" sz="2000" dirty="0"/>
              <a:t>kl. 19.30   Indlæg ved formand for Landsforeningen af</a:t>
            </a:r>
          </a:p>
          <a:p>
            <a:pPr marL="0" indent="0">
              <a:buNone/>
            </a:pPr>
            <a:r>
              <a:rPr lang="da-DK" sz="2000" dirty="0"/>
              <a:t>	   menighedsråd Anton Pihl	</a:t>
            </a:r>
          </a:p>
          <a:p>
            <a:pPr marL="0" indent="0">
              <a:buNone/>
            </a:pPr>
            <a:r>
              <a:rPr lang="da-DK" sz="2000" b="1" dirty="0"/>
              <a:t>	   </a:t>
            </a:r>
            <a:r>
              <a:rPr lang="da-DK" sz="2000" b="1" i="1" dirty="0"/>
              <a:t>Vision for folkekirkens fremtid</a:t>
            </a:r>
            <a:endParaRPr lang="da-DK" sz="2000" dirty="0"/>
          </a:p>
          <a:p>
            <a:pPr marL="0" indent="0">
              <a:buNone/>
            </a:pPr>
            <a:r>
              <a:rPr lang="da-DK" sz="2000" b="1" i="1" dirty="0"/>
              <a:t>                   med stikordene: Dåb, diakoni, kirkegårde</a:t>
            </a:r>
            <a:endParaRPr lang="da-DK" sz="2000" dirty="0"/>
          </a:p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r>
              <a:rPr lang="da-DK" sz="2000" dirty="0"/>
              <a:t>kl. 20.30	  </a:t>
            </a:r>
            <a:r>
              <a:rPr lang="da-DK" sz="2000" b="1" dirty="0"/>
              <a:t>Orientering fra Provstiet v/Carsten Hoffmann</a:t>
            </a:r>
            <a:endParaRPr lang="da-DK" sz="800" dirty="0"/>
          </a:p>
          <a:p>
            <a:pPr marL="0" indent="0">
              <a:buNone/>
            </a:pPr>
            <a:r>
              <a:rPr lang="da-DK" sz="2000" dirty="0"/>
              <a:t>kl. 20.45	  </a:t>
            </a:r>
            <a:r>
              <a:rPr lang="da-DK" sz="2000" b="1" i="1" dirty="0"/>
              <a:t>Afslutning</a:t>
            </a:r>
            <a:endParaRPr lang="da-DK" sz="2000" i="1" dirty="0"/>
          </a:p>
        </p:txBody>
      </p:sp>
      <p:pic>
        <p:nvPicPr>
          <p:cNvPr id="4" name="Picture 2" descr="http://4.bp.blogspot.com/-VDnZzT-hLOk/ULoJC83DkzI/AAAAAAABdI8/Ikzx9NYbCLw/s1600/FK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176" y="258349"/>
            <a:ext cx="901700" cy="904875"/>
          </a:xfrm>
          <a:prstGeom prst="rect">
            <a:avLst/>
          </a:prstGeom>
          <a:noFill/>
        </p:spPr>
      </p:pic>
      <p:pic>
        <p:nvPicPr>
          <p:cNvPr id="5" name="Billede 4" descr="Billede fra overnatningsstedets galleri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891" y="1268760"/>
            <a:ext cx="2108200" cy="1581150"/>
          </a:xfrm>
          <a:prstGeom prst="rect">
            <a:avLst/>
          </a:prstGeom>
          <a:noFill/>
          <a:ln>
            <a:noFill/>
          </a:ln>
          <a:effectLst>
            <a:softEdge rad="101600"/>
          </a:effectLst>
        </p:spPr>
      </p:pic>
      <p:pic>
        <p:nvPicPr>
          <p:cNvPr id="8" name="Billed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026" y="3464226"/>
            <a:ext cx="16383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18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da-DK" sz="3100" b="1" dirty="0"/>
            </a:br>
            <a:r>
              <a:rPr lang="da-DK" sz="3100" b="1" dirty="0"/>
              <a:t>Distriktsforeningen for </a:t>
            </a:r>
            <a:br>
              <a:rPr lang="da-DK" sz="3100" b="1" dirty="0"/>
            </a:br>
            <a:r>
              <a:rPr lang="da-DK" sz="3100" b="1" dirty="0"/>
              <a:t>Herning Nordre og Søndre Provsti</a:t>
            </a:r>
            <a:br>
              <a:rPr lang="da-DK" dirty="0"/>
            </a:br>
            <a:endParaRPr lang="da-DK" dirty="0"/>
          </a:p>
        </p:txBody>
      </p:sp>
      <p:pic>
        <p:nvPicPr>
          <p:cNvPr id="4" name="Picture 2" descr="http://4.bp.blogspot.com/-VDnZzT-hLOk/ULoJC83DkzI/AAAAAAABdI8/Ikzx9NYbCLw/s1600/FK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176" y="258349"/>
            <a:ext cx="901700" cy="904875"/>
          </a:xfrm>
          <a:prstGeom prst="rect">
            <a:avLst/>
          </a:prstGeom>
          <a:noFill/>
        </p:spPr>
      </p:pic>
      <p:sp>
        <p:nvSpPr>
          <p:cNvPr id="5" name="AutoShape 2" descr="Billedresultat for aftenstemning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" name="Tekstboks 2"/>
          <p:cNvSpPr txBox="1"/>
          <p:nvPr/>
        </p:nvSpPr>
        <p:spPr>
          <a:xfrm>
            <a:off x="852803" y="2492896"/>
            <a:ext cx="74888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6000" b="1" dirty="0"/>
              <a:t>Afslutning </a:t>
            </a:r>
          </a:p>
          <a:p>
            <a:pPr algn="ctr"/>
            <a:r>
              <a:rPr lang="da-DK" sz="4000" b="1" dirty="0"/>
              <a:t>Ved provst Carsten Hoffmann</a:t>
            </a:r>
          </a:p>
        </p:txBody>
      </p:sp>
      <p:pic>
        <p:nvPicPr>
          <p:cNvPr id="6" name="Picture 4" descr="Billedresultat for aftensa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18" y="1412774"/>
            <a:ext cx="8764970" cy="5179367"/>
          </a:xfrm>
          <a:prstGeom prst="rect">
            <a:avLst/>
          </a:prstGeom>
          <a:noFill/>
          <a:effectLst>
            <a:softEdge rad="279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ktangel 6"/>
          <p:cNvSpPr/>
          <p:nvPr/>
        </p:nvSpPr>
        <p:spPr>
          <a:xfrm>
            <a:off x="1176839" y="1628800"/>
            <a:ext cx="68407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4000" b="1" dirty="0">
                <a:solidFill>
                  <a:schemeClr val="bg1"/>
                </a:solidFill>
              </a:rPr>
              <a:t>Afslutning </a:t>
            </a:r>
          </a:p>
          <a:p>
            <a:pPr algn="ctr"/>
            <a:r>
              <a:rPr lang="da-DK" sz="4000" b="1" dirty="0">
                <a:solidFill>
                  <a:schemeClr val="bg1"/>
                </a:solidFill>
              </a:rPr>
              <a:t>ved provst Carsten Hoffmann</a:t>
            </a:r>
          </a:p>
        </p:txBody>
      </p:sp>
    </p:spTree>
    <p:extLst>
      <p:ext uri="{BB962C8B-B14F-4D97-AF65-F5344CB8AC3E}">
        <p14:creationId xmlns:p14="http://schemas.microsoft.com/office/powerpoint/2010/main" val="1911245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da-DK" sz="3100" b="1" dirty="0"/>
            </a:br>
            <a:r>
              <a:rPr lang="da-DK" sz="3100" b="1" dirty="0"/>
              <a:t>Distriktsforeningen for </a:t>
            </a:r>
            <a:br>
              <a:rPr lang="da-DK" sz="3100" b="1" dirty="0"/>
            </a:br>
            <a:r>
              <a:rPr lang="da-DK" sz="3100" b="1" dirty="0"/>
              <a:t>Herning Nordre og Søndre Provsti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35283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5400" b="1" dirty="0"/>
              <a:t>Generalforsamling 2024</a:t>
            </a:r>
            <a:endParaRPr lang="da-DK" sz="16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da-DK" sz="8800" b="1" dirty="0"/>
              <a:t>Dagsorden</a:t>
            </a:r>
          </a:p>
          <a:p>
            <a:pPr marL="0" indent="0" algn="ctr">
              <a:buNone/>
            </a:pPr>
            <a:endParaRPr lang="da-DK" sz="5400" b="1" dirty="0"/>
          </a:p>
        </p:txBody>
      </p:sp>
      <p:pic>
        <p:nvPicPr>
          <p:cNvPr id="4" name="Picture 2" descr="http://4.bp.blogspot.com/-VDnZzT-hLOk/ULoJC83DkzI/AAAAAAABdI8/Ikzx9NYbCLw/s1600/FK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176" y="258349"/>
            <a:ext cx="901700" cy="904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7571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da-DK" sz="3100" b="1" dirty="0"/>
            </a:br>
            <a:r>
              <a:rPr lang="da-DK" sz="3100" b="1" dirty="0"/>
              <a:t>Distriktsforeningen for </a:t>
            </a:r>
            <a:br>
              <a:rPr lang="da-DK" sz="3100" b="1" dirty="0"/>
            </a:br>
            <a:r>
              <a:rPr lang="da-DK" sz="3100" b="1" dirty="0"/>
              <a:t>Herning Nordre og Søndre Provsti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da-DK" sz="2000" dirty="0"/>
              <a:t>Valg af dirigent 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000" dirty="0"/>
              <a:t>Forelæggelse af bestyrelsens beretning 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000" dirty="0"/>
              <a:t>Godkendelse af revideret regnskab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000" dirty="0"/>
              <a:t>Drøftelse af budget og fastsættelse af medlemskontingent for det efterfølgende år 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000" dirty="0"/>
              <a:t>Drøftelse af foreningens opgaver i det kommende år 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000" dirty="0"/>
              <a:t>Valg af delegerede og stedfortrædere til Landsforeningens delegeretmøde den 31. maj – 2. juni 2024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000" dirty="0"/>
              <a:t>Indkomne forslag 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da-DK" sz="2000" dirty="0"/>
              <a:t>Distriktsforeningens bestyrelse foreslår til generalforsamlingen 2024, at      generalforsamlingen drøfter om distriktsforeningen fremadrettet skal yde et  årligt bidrag til Gabrielprisen på f.eks. kr.1.000 gældende fra og med 2024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000" dirty="0"/>
              <a:t>Eventuelt</a:t>
            </a:r>
          </a:p>
        </p:txBody>
      </p:sp>
      <p:pic>
        <p:nvPicPr>
          <p:cNvPr id="4" name="Picture 2" descr="http://4.bp.blogspot.com/-VDnZzT-hLOk/ULoJC83DkzI/AAAAAAABdI8/Ikzx9NYbCLw/s1600/FK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176" y="258349"/>
            <a:ext cx="901700" cy="904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3777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da-DK" sz="3100" b="1" dirty="0"/>
            </a:br>
            <a:r>
              <a:rPr lang="da-DK" sz="3100" b="1" dirty="0"/>
              <a:t>Distriktsforeningen for </a:t>
            </a:r>
            <a:br>
              <a:rPr lang="da-DK" sz="3100" b="1" dirty="0"/>
            </a:br>
            <a:r>
              <a:rPr lang="da-DK" sz="3100" b="1" dirty="0"/>
              <a:t>Herning Nordre og Søndre Provsti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2564904"/>
            <a:ext cx="7149480" cy="1872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4800" b="1" dirty="0"/>
              <a:t>Pkt. 1:</a:t>
            </a:r>
          </a:p>
          <a:p>
            <a:pPr marL="0" indent="0">
              <a:buNone/>
            </a:pPr>
            <a:r>
              <a:rPr lang="da-DK" sz="4800" b="1" dirty="0"/>
              <a:t>Valg af dirigent</a:t>
            </a:r>
          </a:p>
        </p:txBody>
      </p:sp>
      <p:pic>
        <p:nvPicPr>
          <p:cNvPr id="4" name="Picture 2" descr="http://4.bp.blogspot.com/-VDnZzT-hLOk/ULoJC83DkzI/AAAAAAABdI8/Ikzx9NYbCLw/s1600/FK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176" y="258349"/>
            <a:ext cx="901700" cy="904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4910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da-DK" sz="3100" b="1" dirty="0"/>
            </a:br>
            <a:r>
              <a:rPr lang="da-DK" sz="3100" b="1" dirty="0"/>
              <a:t>Distriktsforeningen for </a:t>
            </a:r>
            <a:br>
              <a:rPr lang="da-DK" sz="3100" b="1" dirty="0"/>
            </a:br>
            <a:r>
              <a:rPr lang="da-DK" sz="3100" b="1" dirty="0"/>
              <a:t>Herning Nordre og Søndre Provsti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1412776"/>
            <a:ext cx="6336704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5600" b="1" dirty="0"/>
              <a:t>Pkt. 2</a:t>
            </a:r>
          </a:p>
          <a:p>
            <a:pPr marL="0" indent="0">
              <a:buNone/>
            </a:pPr>
            <a:endParaRPr lang="da-DK" sz="1600" b="1" dirty="0"/>
          </a:p>
          <a:p>
            <a:pPr marL="0" indent="0">
              <a:buNone/>
            </a:pPr>
            <a:r>
              <a:rPr lang="da-DK" sz="4800" b="1" dirty="0"/>
              <a:t>Forelæggelse af bestyrelsens beretning</a:t>
            </a:r>
          </a:p>
        </p:txBody>
      </p:sp>
      <p:pic>
        <p:nvPicPr>
          <p:cNvPr id="4" name="Picture 2" descr="http://4.bp.blogspot.com/-VDnZzT-hLOk/ULoJC83DkzI/AAAAAAABdI8/Ikzx9NYbCLw/s1600/FK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176" y="258349"/>
            <a:ext cx="901700" cy="904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0612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da-DK" sz="3100" b="1" dirty="0"/>
            </a:br>
            <a:r>
              <a:rPr lang="da-DK" sz="3100" b="1" dirty="0"/>
              <a:t>Distriktsforeningen for </a:t>
            </a:r>
            <a:br>
              <a:rPr lang="da-DK" sz="3100" b="1" dirty="0"/>
            </a:br>
            <a:r>
              <a:rPr lang="da-DK" sz="3100" b="1" dirty="0"/>
              <a:t>Herning Nordre og Søndre Provsti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1988840"/>
            <a:ext cx="8085584" cy="26642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4800" b="1" dirty="0"/>
              <a:t>Pkt. 3:</a:t>
            </a:r>
          </a:p>
          <a:p>
            <a:pPr marL="400050" lvl="1" indent="0">
              <a:buNone/>
            </a:pPr>
            <a:r>
              <a:rPr lang="da-DK" sz="4800" b="1" dirty="0"/>
              <a:t>Godkendelse af 			       revideret regnskab</a:t>
            </a:r>
          </a:p>
        </p:txBody>
      </p:sp>
      <p:pic>
        <p:nvPicPr>
          <p:cNvPr id="4" name="Picture 2" descr="http://4.bp.blogspot.com/-VDnZzT-hLOk/ULoJC83DkzI/AAAAAAABdI8/Ikzx9NYbCLw/s1600/FK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176" y="258349"/>
            <a:ext cx="901700" cy="904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0612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sz="2800" b="1" dirty="0">
                <a:solidFill>
                  <a:prstClr val="black"/>
                </a:solidFill>
              </a:rPr>
              <a:t>Distriktsforeningen for </a:t>
            </a:r>
            <a:br>
              <a:rPr lang="da-DK" sz="2800" b="1" dirty="0">
                <a:solidFill>
                  <a:prstClr val="black"/>
                </a:solidFill>
              </a:rPr>
            </a:br>
            <a:r>
              <a:rPr lang="da-DK" sz="2800" b="1" dirty="0">
                <a:solidFill>
                  <a:prstClr val="black"/>
                </a:solidFill>
              </a:rPr>
              <a:t>Herning Nordre og Søndre Provsti</a:t>
            </a:r>
            <a:endParaRPr lang="da-DK" dirty="0"/>
          </a:p>
        </p:txBody>
      </p:sp>
      <p:pic>
        <p:nvPicPr>
          <p:cNvPr id="12" name="Picture 2" descr="http://4.bp.blogspot.com/-VDnZzT-hLOk/ULoJC83DkzI/AAAAAAABdI8/Ikzx9NYbCLw/s1600/FK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176" y="258349"/>
            <a:ext cx="901700" cy="90487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33500"/>
            <a:ext cx="6336705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950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da-DK" sz="3100" b="1" dirty="0"/>
            </a:br>
            <a:r>
              <a:rPr lang="da-DK" sz="3100" b="1" dirty="0"/>
              <a:t>Distriktsforeningen for </a:t>
            </a:r>
            <a:br>
              <a:rPr lang="da-DK" sz="3100" b="1" dirty="0"/>
            </a:br>
            <a:r>
              <a:rPr lang="da-DK" sz="3100" b="1" dirty="0"/>
              <a:t>Herning Nordre og Søndre Provsti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916832"/>
            <a:ext cx="7200800" cy="218884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a-DK" sz="8700" b="1" dirty="0"/>
              <a:t>Pkt. 4:</a:t>
            </a:r>
          </a:p>
          <a:p>
            <a:pPr marL="0" indent="0">
              <a:buNone/>
            </a:pPr>
            <a:r>
              <a:rPr lang="da-DK" sz="6900" b="1" dirty="0"/>
              <a:t>Drøftelse af budget og fastsættelse af medlemskontingent for det efterfølgende år </a:t>
            </a:r>
          </a:p>
        </p:txBody>
      </p:sp>
      <p:pic>
        <p:nvPicPr>
          <p:cNvPr id="4" name="Picture 2" descr="http://4.bp.blogspot.com/-VDnZzT-hLOk/ULoJC83DkzI/AAAAAAABdI8/Ikzx9NYbCLw/s1600/FK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176" y="258349"/>
            <a:ext cx="901700" cy="904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248470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</TotalTime>
  <Words>638</Words>
  <Application>Microsoft Office PowerPoint</Application>
  <PresentationFormat>Skærmshow (4:3)</PresentationFormat>
  <Paragraphs>123</Paragraphs>
  <Slides>20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Kontortema</vt:lpstr>
      <vt:lpstr>Distriktsforeningen for  Herning Nordre og Søndre Provsti </vt:lpstr>
      <vt:lpstr> Distriktsforeningen for  Herning Nordre og Søndre Provsti </vt:lpstr>
      <vt:lpstr> Distriktsforeningen for  Herning Nordre og Søndre Provsti </vt:lpstr>
      <vt:lpstr> Distriktsforeningen for  Herning Nordre og Søndre Provsti </vt:lpstr>
      <vt:lpstr> Distriktsforeningen for  Herning Nordre og Søndre Provsti </vt:lpstr>
      <vt:lpstr> Distriktsforeningen for  Herning Nordre og Søndre Provsti </vt:lpstr>
      <vt:lpstr> Distriktsforeningen for  Herning Nordre og Søndre Provsti </vt:lpstr>
      <vt:lpstr>Distriktsforeningen for  Herning Nordre og Søndre Provsti</vt:lpstr>
      <vt:lpstr> Distriktsforeningen for  Herning Nordre og Søndre Provsti </vt:lpstr>
      <vt:lpstr>Budget 2024 - Distriktsforeningen for  Herning Nordre og Søndre Provsti</vt:lpstr>
      <vt:lpstr> Distriktsforeningen for  Herning Nordre og Søndre Provsti </vt:lpstr>
      <vt:lpstr> Distriktsforeningen for  Herning Nordre og Søndre Provsti </vt:lpstr>
      <vt:lpstr> Distriktsforeningen for  Herning Nordre og Søndre Provsti </vt:lpstr>
      <vt:lpstr> Distriktsforeningen for  Herning Nordre og Søndre Provsti </vt:lpstr>
      <vt:lpstr> Distriktsforeningen for  Herning Nordre og Søndre Provsti </vt:lpstr>
      <vt:lpstr> Distriktsforeningen for  Herning Nordre og Søndre Provsti </vt:lpstr>
      <vt:lpstr> Distriktsforeningen for  Herning Nordre og Søndre Provsti </vt:lpstr>
      <vt:lpstr> Distriktsforeningen for  Herning Nordre og Søndre Provsti </vt:lpstr>
      <vt:lpstr> Distriktsforeningen for  Herning Nordre og Søndre Provsti </vt:lpstr>
      <vt:lpstr> Distriktsforeningen for  Herning Nordre og Søndre Provsti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Distriktsforeningen for  Herning Nordre og Søndre Provsti</dc:title>
  <dc:creator>amkhave</dc:creator>
  <cp:lastModifiedBy>Lene Rønde Bak</cp:lastModifiedBy>
  <cp:revision>131</cp:revision>
  <dcterms:created xsi:type="dcterms:W3CDTF">2017-01-29T09:58:13Z</dcterms:created>
  <dcterms:modified xsi:type="dcterms:W3CDTF">2024-03-12T14:11:47Z</dcterms:modified>
</cp:coreProperties>
</file>